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4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371214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01-2pNCZiNk"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7B7B7"/>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641475"/>
            <a:ext cx="8520600" cy="571500"/>
          </a:xfrm>
          <a:prstGeom prst="rect">
            <a:avLst/>
          </a:prstGeom>
        </p:spPr>
        <p:txBody>
          <a:bodyPr lIns="91425" tIns="91425" rIns="91425" bIns="91425" anchor="b" anchorCtr="0">
            <a:noAutofit/>
          </a:bodyPr>
          <a:lstStyle/>
          <a:p>
            <a:pPr lvl="0" algn="l" rtl="0">
              <a:spcBef>
                <a:spcPts val="0"/>
              </a:spcBef>
              <a:buNone/>
            </a:pPr>
            <a:r>
              <a:rPr lang="en" sz="3600"/>
              <a:t>Act 1 Scene 1</a:t>
            </a:r>
          </a:p>
          <a:p>
            <a:pPr lvl="0" algn="l">
              <a:spcBef>
                <a:spcPts val="0"/>
              </a:spcBef>
              <a:buNone/>
            </a:pPr>
            <a:r>
              <a:rPr lang="en" sz="3600"/>
              <a:t>“War”</a:t>
            </a:r>
          </a:p>
        </p:txBody>
      </p:sp>
      <p:sp>
        <p:nvSpPr>
          <p:cNvPr id="55" name="Shape 55"/>
          <p:cNvSpPr txBox="1">
            <a:spLocks noGrp="1"/>
          </p:cNvSpPr>
          <p:nvPr>
            <p:ph type="subTitle" idx="1"/>
          </p:nvPr>
        </p:nvSpPr>
        <p:spPr>
          <a:xfrm>
            <a:off x="311700" y="1212975"/>
            <a:ext cx="8520600" cy="2413800"/>
          </a:xfrm>
          <a:prstGeom prst="rect">
            <a:avLst/>
          </a:prstGeom>
        </p:spPr>
        <p:txBody>
          <a:bodyPr lIns="91425" tIns="91425" rIns="91425" bIns="91425" anchor="t" anchorCtr="0">
            <a:noAutofit/>
          </a:bodyPr>
          <a:lstStyle/>
          <a:p>
            <a:pPr lvl="0">
              <a:spcBef>
                <a:spcPts val="0"/>
              </a:spcBef>
              <a:buNone/>
            </a:pPr>
            <a:endParaRPr/>
          </a:p>
        </p:txBody>
      </p:sp>
      <p:pic>
        <p:nvPicPr>
          <p:cNvPr id="56" name="Shape 56"/>
          <p:cNvPicPr preferRelativeResize="0"/>
          <p:nvPr/>
        </p:nvPicPr>
        <p:blipFill>
          <a:blip r:embed="rId3">
            <a:alphaModFix/>
          </a:blip>
          <a:stretch>
            <a:fillRect/>
          </a:stretch>
        </p:blipFill>
        <p:spPr>
          <a:xfrm>
            <a:off x="311700" y="1212962"/>
            <a:ext cx="3028950" cy="1514475"/>
          </a:xfrm>
          <a:prstGeom prst="rect">
            <a:avLst/>
          </a:prstGeom>
          <a:noFill/>
          <a:ln>
            <a:noFill/>
          </a:ln>
        </p:spPr>
      </p:pic>
      <p:pic>
        <p:nvPicPr>
          <p:cNvPr id="57" name="Shape 57"/>
          <p:cNvPicPr preferRelativeResize="0"/>
          <p:nvPr/>
        </p:nvPicPr>
        <p:blipFill>
          <a:blip r:embed="rId4">
            <a:alphaModFix/>
          </a:blip>
          <a:stretch>
            <a:fillRect/>
          </a:stretch>
        </p:blipFill>
        <p:spPr>
          <a:xfrm>
            <a:off x="5663375" y="577700"/>
            <a:ext cx="3314924" cy="2345500"/>
          </a:xfrm>
          <a:prstGeom prst="rect">
            <a:avLst/>
          </a:prstGeom>
          <a:noFill/>
          <a:ln>
            <a:noFill/>
          </a:ln>
        </p:spPr>
      </p:pic>
      <p:pic>
        <p:nvPicPr>
          <p:cNvPr id="58" name="Shape 58"/>
          <p:cNvPicPr preferRelativeResize="0"/>
          <p:nvPr/>
        </p:nvPicPr>
        <p:blipFill>
          <a:blip r:embed="rId5">
            <a:alphaModFix/>
          </a:blip>
          <a:stretch>
            <a:fillRect/>
          </a:stretch>
        </p:blipFill>
        <p:spPr>
          <a:xfrm>
            <a:off x="3340650" y="1262075"/>
            <a:ext cx="2322725" cy="1318050"/>
          </a:xfrm>
          <a:prstGeom prst="rect">
            <a:avLst/>
          </a:prstGeom>
          <a:noFill/>
          <a:ln>
            <a:noFill/>
          </a:ln>
        </p:spPr>
      </p:pic>
      <p:pic>
        <p:nvPicPr>
          <p:cNvPr id="59" name="Shape 59"/>
          <p:cNvPicPr preferRelativeResize="0"/>
          <p:nvPr/>
        </p:nvPicPr>
        <p:blipFill>
          <a:blip r:embed="rId6">
            <a:alphaModFix/>
          </a:blip>
          <a:stretch>
            <a:fillRect/>
          </a:stretch>
        </p:blipFill>
        <p:spPr>
          <a:xfrm>
            <a:off x="556987" y="2494175"/>
            <a:ext cx="2538380" cy="2325074"/>
          </a:xfrm>
          <a:prstGeom prst="rect">
            <a:avLst/>
          </a:prstGeom>
          <a:noFill/>
          <a:ln>
            <a:noFill/>
          </a:ln>
        </p:spPr>
      </p:pic>
      <p:pic>
        <p:nvPicPr>
          <p:cNvPr id="60" name="Shape 60"/>
          <p:cNvPicPr preferRelativeResize="0"/>
          <p:nvPr/>
        </p:nvPicPr>
        <p:blipFill>
          <a:blip r:embed="rId7">
            <a:alphaModFix/>
          </a:blip>
          <a:stretch>
            <a:fillRect/>
          </a:stretch>
        </p:blipFill>
        <p:spPr>
          <a:xfrm>
            <a:off x="3136225" y="2494175"/>
            <a:ext cx="2632300" cy="2257900"/>
          </a:xfrm>
          <a:prstGeom prst="rect">
            <a:avLst/>
          </a:prstGeom>
          <a:noFill/>
          <a:ln>
            <a:noFill/>
          </a:ln>
        </p:spPr>
      </p:pic>
      <p:pic>
        <p:nvPicPr>
          <p:cNvPr id="61" name="Shape 61"/>
          <p:cNvPicPr preferRelativeResize="0"/>
          <p:nvPr/>
        </p:nvPicPr>
        <p:blipFill>
          <a:blip r:embed="rId8">
            <a:alphaModFix/>
          </a:blip>
          <a:stretch>
            <a:fillRect/>
          </a:stretch>
        </p:blipFill>
        <p:spPr>
          <a:xfrm>
            <a:off x="5809362" y="2923200"/>
            <a:ext cx="3248025" cy="2057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9999"/>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“War” by Edwin Starr</a:t>
            </a:r>
          </a:p>
          <a:p>
            <a:pPr lvl="0">
              <a:spcBef>
                <a:spcPts val="0"/>
              </a:spcBef>
              <a:buNone/>
            </a:pPr>
            <a:endParaRPr/>
          </a:p>
        </p:txBody>
      </p:sp>
      <p:sp>
        <p:nvSpPr>
          <p:cNvPr id="67" name="Shape 67"/>
          <p:cNvSpPr txBox="1">
            <a:spLocks noGrp="1"/>
          </p:cNvSpPr>
          <p:nvPr>
            <p:ph type="body" idx="1"/>
          </p:nvPr>
        </p:nvSpPr>
        <p:spPr>
          <a:xfrm>
            <a:off x="0" y="1152475"/>
            <a:ext cx="8832300" cy="3416400"/>
          </a:xfrm>
          <a:prstGeom prst="rect">
            <a:avLst/>
          </a:prstGeom>
        </p:spPr>
        <p:txBody>
          <a:bodyPr lIns="91425" tIns="91425" rIns="91425" bIns="91425" anchor="t" anchorCtr="0">
            <a:noAutofit/>
          </a:bodyPr>
          <a:lstStyle/>
          <a:p>
            <a:pPr lvl="0" rtl="0">
              <a:lnSpc>
                <a:spcPct val="100000"/>
              </a:lnSpc>
              <a:spcBef>
                <a:spcPts val="0"/>
              </a:spcBef>
              <a:buNone/>
            </a:pPr>
            <a:r>
              <a:rPr lang="en" sz="1200"/>
              <a:t>It [war] ain’t nothing but a heartbreaker</a:t>
            </a:r>
          </a:p>
          <a:p>
            <a:pPr lvl="0" rtl="0">
              <a:lnSpc>
                <a:spcPct val="100000"/>
              </a:lnSpc>
              <a:spcBef>
                <a:spcPts val="0"/>
              </a:spcBef>
              <a:buNone/>
            </a:pPr>
            <a:r>
              <a:rPr lang="en" sz="1200"/>
              <a:t>(War) friend only to the undertaker</a:t>
            </a:r>
          </a:p>
          <a:p>
            <a:pPr lvl="0" rtl="0">
              <a:lnSpc>
                <a:spcPct val="100000"/>
              </a:lnSpc>
              <a:spcBef>
                <a:spcPts val="0"/>
              </a:spcBef>
              <a:buNone/>
            </a:pPr>
            <a:r>
              <a:rPr lang="en" sz="1200"/>
              <a:t>Peace, love and understanding</a:t>
            </a:r>
          </a:p>
          <a:p>
            <a:pPr lvl="0" rtl="0">
              <a:lnSpc>
                <a:spcPct val="100000"/>
              </a:lnSpc>
              <a:spcBef>
                <a:spcPts val="0"/>
              </a:spcBef>
              <a:buNone/>
            </a:pPr>
            <a:r>
              <a:rPr lang="en" sz="1200"/>
              <a:t>Tell me, is there no place for them today</a:t>
            </a:r>
          </a:p>
          <a:p>
            <a:pPr lvl="0" rtl="0">
              <a:lnSpc>
                <a:spcPct val="100000"/>
              </a:lnSpc>
              <a:spcBef>
                <a:spcPts val="0"/>
              </a:spcBef>
              <a:buNone/>
            </a:pPr>
            <a:r>
              <a:rPr lang="en" sz="1200"/>
              <a:t>They say we must fight to keep our freedom</a:t>
            </a:r>
          </a:p>
          <a:p>
            <a:pPr lvl="0">
              <a:lnSpc>
                <a:spcPct val="100000"/>
              </a:lnSpc>
              <a:spcBef>
                <a:spcPts val="0"/>
              </a:spcBef>
              <a:buNone/>
            </a:pPr>
            <a:r>
              <a:rPr lang="en" sz="1200"/>
              <a:t>But lord knows there’s got to be a better way</a:t>
            </a:r>
          </a:p>
        </p:txBody>
      </p:sp>
      <p:sp>
        <p:nvSpPr>
          <p:cNvPr id="68" name="Shape 68" descr="Original video of Edwin Starr singing his famous song: &quot;War&quot; [Original Music video from 1969]   Originally written under the Motown label, and first performed by The Temptations, &quot;War&quot; was later re-released as a single with Edwin Starr as vocals. This version is considered a more emotional version and has become the most popular protest song ever.  Lyrics:  War, huh yeah What is it good for? Absolutely nothing, oh hoh, oh War huh yeah What is it good for? Absolutely nothing, say it again y'all War, huh good God What is it good for? Absolutely nothing, listen to me  Oh, war, I despise 'Cause it means destruction of innocent lives War means tears to thousands of mothers eyes When their sons go off to fight and lose their lives  I said War, huh good God y'all What is it good for? Absolutely nothing, just say it again War whoa Lord What is it good for? Absolutely nothing, listen to me War, it ain't nothin' but a heartbreaker War, friend only to the undertaker  Oh war, is an enemy to all mankind The thought of war blows my mind War has caused unrest within the younger generation Induction, then destruction who wants to die  War, good God, y'all What is it good for? Absolutely nothing, say it, say it, say it War, uh huh, yeah, huh What is it good for? Absolutely nothing, listen to me War, it ain't nothin' but a heartbreaker War, it's got one friend that's the undertaker  Oh, war has shattered many young man's dreams Made him disabled bitter and mean Life is much to short and precious to spend fighting wars these days War can't give life it can only take it away, ooh  War, huh, good God y'all What is it good for? Absolutely nothing, say it again War, whoa, Lord What is it good for? Absolutely nothing, listen to me War, it ain't nothin' but a heartbreaker War, friend only to the undertaker  Peace love and understanding tell me Is there no place for them today They say we must fight to keep our freedom But Lord knows there's got to be a better way  War, huh, good God y'all What is it good for? You tell 'em, say it, say it, say it, say it War, good Lord, huh What is it good for? Stand up and shout it, nothing War, it ain't nothin' but a heartbreaker" title="Edwin Starr - War (Original Video - 1969)">
            <a:hlinkClick r:id="rId3"/>
          </p:cNvPr>
          <p:cNvSpPr/>
          <p:nvPr/>
        </p:nvSpPr>
        <p:spPr>
          <a:xfrm>
            <a:off x="4035500" y="1218825"/>
            <a:ext cx="4572000" cy="3429000"/>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64</Words>
  <Application>Microsoft Office PowerPoint</Application>
  <PresentationFormat>On-screen Show (16:9)</PresentationFormat>
  <Paragraphs>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simple-light-2</vt:lpstr>
      <vt:lpstr>Act 1 Scene 1 “War”</vt:lpstr>
      <vt:lpstr>“War” by Edwin Starr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1 Scene 1 “War”</dc:title>
  <dc:creator>Jennifer Poli</dc:creator>
  <cp:lastModifiedBy>Jennifer Poli</cp:lastModifiedBy>
  <cp:revision>1</cp:revision>
  <dcterms:modified xsi:type="dcterms:W3CDTF">2017-05-31T16:53:25Z</dcterms:modified>
</cp:coreProperties>
</file>